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60" r:id="rId16"/>
    <p:sldId id="272" r:id="rId17"/>
  </p:sldIdLst>
  <p:sldSz cx="12192000" cy="6858000"/>
  <p:notesSz cx="6858000" cy="9144000"/>
  <p:embeddedFontLst>
    <p:embeddedFont>
      <p:font typeface="Franklin Gothic Book" panose="020B0503020102020204" pitchFamily="34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3886" autoAdjust="0"/>
  </p:normalViewPr>
  <p:slideViewPr>
    <p:cSldViewPr snapToGrid="0">
      <p:cViewPr varScale="1">
        <p:scale>
          <a:sx n="93" d="100"/>
          <a:sy n="93" d="100"/>
        </p:scale>
        <p:origin x="27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2487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722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417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109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72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70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3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62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72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6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7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87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12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77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28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52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2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Выпускная квалификационная работа </a:t>
            </a:r>
            <a:br>
              <a:rPr lang="ru-RU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br>
              <a:rPr lang="ru-RU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по курсу</a:t>
            </a:r>
            <a:br>
              <a:rPr lang="ru-RU" sz="28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br>
              <a:rPr lang="ru-RU" sz="2800" dirty="0">
                <a:solidFill>
                  <a:schemeClr val="tx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«</a:t>
            </a:r>
            <a:r>
              <a:rPr lang="en-US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Data Science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»</a:t>
            </a:r>
            <a:br>
              <a:rPr lang="ru-RU" sz="2800" dirty="0">
                <a:solidFill>
                  <a:schemeClr val="tx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br>
              <a:rPr lang="ru-RU" sz="2800" dirty="0">
                <a:solidFill>
                  <a:schemeClr val="tx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по теме:</a:t>
            </a:r>
            <a:endParaRPr sz="2400" dirty="0">
              <a:solidFill>
                <a:schemeClr val="bg1"/>
              </a:solidFill>
              <a:latin typeface="Franklin Gothic Book" panose="020B05030201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998784" y="4396608"/>
            <a:ext cx="10438173" cy="66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6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Прогнозирование конечных свойств композитных материалов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698363" y="5723780"/>
            <a:ext cx="4706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Слушатель</a:t>
            </a:r>
            <a:r>
              <a:rPr lang="en-US" sz="2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Каминский Александр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Оценка результатов работы моделей с использованием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</a:t>
            </a:r>
          </a:p>
          <a:p>
            <a:pPr marL="0" lvl="0" indent="0" algn="ctr">
              <a:buNone/>
            </a:pPr>
            <a:endParaRPr lang="ru-RU" sz="12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213D38-A60F-4539-BACD-01437650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487" y="1233594"/>
            <a:ext cx="7758127" cy="28449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D00D4E-4331-4487-A5F1-004431AC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487" y="4242343"/>
            <a:ext cx="7758127" cy="24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8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C79855-8603-401D-B433-AA0E6A93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53" y="958269"/>
            <a:ext cx="6713220" cy="28129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6061AE-A046-4298-BC5E-96E82784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53" y="3893417"/>
            <a:ext cx="6713220" cy="28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1088B1-7054-4D38-907B-A409B3BF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45" y="958269"/>
            <a:ext cx="6260656" cy="2809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B6DF57-9202-47B1-96F4-559E63D61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46" y="3916030"/>
            <a:ext cx="626065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8D13AF-A41E-4498-959A-8981A6C5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97" y="958269"/>
            <a:ext cx="10248900" cy="52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83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A4480C-EDC0-4EBE-A314-C99B0A36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243"/>
            <a:ext cx="5833480" cy="46650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A32D4C-AD40-46AE-8CF8-4D8412D66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20" y="1199243"/>
            <a:ext cx="5833480" cy="46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87514D-1F72-4133-8869-C631DF9A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628650"/>
            <a:ext cx="98583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выбросов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Предобработка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для прогнозирования «Модуль упругости при растяжении, ГПА» и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«Прочность при растяжении»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Franklin Gothic Book" panose="020B05030201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spc="3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</a:t>
            </a:r>
            <a:r>
              <a:rPr lang="ru-RU" sz="4400" spc="300" dirty="0">
                <a:solidFill>
                  <a:srgbClr val="0070C0"/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4400" spc="3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spc="300" dirty="0">
              <a:latin typeface="Franklin Gothic Book" panose="020B05030201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Даны 2 файла: </a:t>
            </a:r>
            <a:r>
              <a:rPr lang="ru-RU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X_bp.xlsx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(с данными  о параметрах, состоящий из 1023 строк и 10 столбцов данных) и </a:t>
            </a:r>
            <a:r>
              <a:rPr lang="ru-RU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X_nup.xlsx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(данными нашивок, состоящий из 1040 строк и 3 столбцов данных). После объединения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1023 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строки, 13 столбцов.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2DE31-16DC-4FEF-807E-701D78EF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7" y="1828800"/>
            <a:ext cx="11383105" cy="4348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ED72DC-3767-4227-8DA5-609924A5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52"/>
          <a:stretch/>
        </p:blipFill>
        <p:spPr>
          <a:xfrm>
            <a:off x="0" y="1081454"/>
            <a:ext cx="12192000" cy="5095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8AAD2E-8B83-4189-BE84-9D7A665C3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1"/>
          <a:stretch/>
        </p:blipFill>
        <p:spPr>
          <a:xfrm>
            <a:off x="404448" y="1081454"/>
            <a:ext cx="5912292" cy="5095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C6E91-F471-4BA2-9ED2-6D04217A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26" y="1081454"/>
            <a:ext cx="5306321" cy="5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выбросов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5834742"/>
            <a:ext cx="11350800" cy="342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 удаления всех выбросов осталась 921 строка с данными</a:t>
            </a: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lang="ru-RU" sz="20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23B069-8C26-485F-86F2-34259D67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442"/>
            <a:ext cx="5502442" cy="47532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10A694-DB2D-4656-8883-0EB460095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21" y="1077442"/>
            <a:ext cx="6324600" cy="47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571373" y="5834742"/>
            <a:ext cx="4723437" cy="342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Гистограмма распределения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8343915" y="5869176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750"/>
              </a:spcBef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Тепловая карта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80CB82-16CA-4200-8845-70BA1FEC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81454"/>
            <a:ext cx="5294810" cy="47187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390CB3-EA52-4AE5-BF16-1004C1352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188" y="1081454"/>
            <a:ext cx="6773941" cy="47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3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1698171" y="5930537"/>
            <a:ext cx="8630195" cy="246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Попарные графики рассеяния точек с выделением значений Угол нашивки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10" name="Рисунок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47" y="958269"/>
            <a:ext cx="10340165" cy="50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53409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На примере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Ridge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регрессии: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модели, подбор гиперпараметров по сетке (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с перекрестной проверкой (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validation K-fold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обучение модели, денормализация предсказанных значений и оценка результатов при помощи метрик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</a:t>
            </a: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запись результатов для итоговой таблицы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8F616A-F400-4850-99FD-A079C702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76"/>
            <a:ext cx="6096000" cy="39158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977A46-08C2-4B9C-9B4D-56BE49E0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0876"/>
            <a:ext cx="6079846" cy="39158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BE810A-0116-42FF-830B-490BD77AB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774" y="5236681"/>
            <a:ext cx="7372880" cy="16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79895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305</Words>
  <Application>Microsoft Office PowerPoint</Application>
  <PresentationFormat>Широкоэкранный</PresentationFormat>
  <Paragraphs>49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Franklin Gothic Book</vt:lpstr>
      <vt:lpstr>Wingdings</vt:lpstr>
      <vt:lpstr>Noto Sans Symbols</vt:lpstr>
      <vt:lpstr>Arial</vt:lpstr>
      <vt:lpstr>Open Sans</vt:lpstr>
      <vt:lpstr>Tahoma</vt:lpstr>
      <vt:lpstr>If,kjyVUNE_28012021</vt:lpstr>
      <vt:lpstr>Выпускная квалификационная работа   по курсу  «Data Science»  по теме:</vt:lpstr>
      <vt:lpstr>Этапы работы</vt:lpstr>
      <vt:lpstr>Разведочный анализ данных</vt:lpstr>
      <vt:lpstr>Разведочный анализ данных</vt:lpstr>
      <vt:lpstr>Разведочный анализ данных</vt:lpstr>
      <vt:lpstr>Удаление выбросов</vt:lpstr>
      <vt:lpstr>Анализ признаков и визуализация с целью выявления зависимостей </vt:lpstr>
      <vt:lpstr>Анализ признаков и визуализация с целью выявления зависимостей </vt:lpstr>
      <vt:lpstr>Разработка и обучение регрессионных моделей </vt:lpstr>
      <vt:lpstr>Разработка и обучение регрессионных моделей </vt:lpstr>
      <vt:lpstr>Нейронная сеть для рекомендации «Соотношение матрица-наполнитель»</vt:lpstr>
      <vt:lpstr>Нейронная сеть для рекомендации «Соотношение матрица-наполнитель»</vt:lpstr>
      <vt:lpstr>Разработка приложения Flask</vt:lpstr>
      <vt:lpstr>Разработка приложения Flask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Александр Каминский</cp:lastModifiedBy>
  <cp:revision>81</cp:revision>
  <dcterms:created xsi:type="dcterms:W3CDTF">2021-02-24T09:03:25Z</dcterms:created>
  <dcterms:modified xsi:type="dcterms:W3CDTF">2023-04-27T18:19:22Z</dcterms:modified>
</cp:coreProperties>
</file>